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5"/>
  </p:notesMasterIdLst>
  <p:sldIdLst>
    <p:sldId id="256" r:id="rId3"/>
    <p:sldId id="257" r:id="rId4"/>
  </p:sldIdLst>
  <p:sldSz cx="9144000" cy="5143500" type="screen16x9"/>
  <p:notesSz cx="6858000" cy="9144000"/>
  <p:embeddedFontLst>
    <p:embeddedFont>
      <p:font typeface="Fredoka One" panose="02000000000000000000" pitchFamily="2" charset="0"/>
      <p:regular r:id="rId6"/>
    </p:embeddedFont>
    <p:embeddedFont>
      <p:font typeface="Nunito" pitchFamily="2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950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5" Type="http://schemas.microsoft.com/office/2016/11/relationships/changesInfo" Target="changesInfos/changesInfo1.xml"/><Relationship Id="rId10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k, Anne A" userId="bcb50a79-abd5-46a5-9ac3-dc13c8ffaac9" providerId="ADAL" clId="{243CFCD1-8530-4877-934A-D574B952D9EA}"/>
    <pc:docChg chg="custSel modSld">
      <pc:chgData name="Monk, Anne A" userId="bcb50a79-abd5-46a5-9ac3-dc13c8ffaac9" providerId="ADAL" clId="{243CFCD1-8530-4877-934A-D574B952D9EA}" dt="2025-09-19T18:34:39.068" v="99" actId="20577"/>
      <pc:docMkLst>
        <pc:docMk/>
      </pc:docMkLst>
      <pc:sldChg chg="delSp modSp mod">
        <pc:chgData name="Monk, Anne A" userId="bcb50a79-abd5-46a5-9ac3-dc13c8ffaac9" providerId="ADAL" clId="{243CFCD1-8530-4877-934A-D574B952D9EA}" dt="2025-09-19T18:33:12.806" v="7" actId="478"/>
        <pc:sldMkLst>
          <pc:docMk/>
          <pc:sldMk cId="0" sldId="256"/>
        </pc:sldMkLst>
        <pc:spChg chg="del mod">
          <ac:chgData name="Monk, Anne A" userId="bcb50a79-abd5-46a5-9ac3-dc13c8ffaac9" providerId="ADAL" clId="{243CFCD1-8530-4877-934A-D574B952D9EA}" dt="2025-09-19T18:33:12.806" v="7" actId="478"/>
          <ac:spMkLst>
            <pc:docMk/>
            <pc:sldMk cId="0" sldId="256"/>
            <ac:spMk id="100" creationId="{00000000-0000-0000-0000-000000000000}"/>
          </ac:spMkLst>
        </pc:spChg>
      </pc:sldChg>
      <pc:sldChg chg="delSp modSp mod">
        <pc:chgData name="Monk, Anne A" userId="bcb50a79-abd5-46a5-9ac3-dc13c8ffaac9" providerId="ADAL" clId="{243CFCD1-8530-4877-934A-D574B952D9EA}" dt="2025-09-19T18:34:39.068" v="99" actId="20577"/>
        <pc:sldMkLst>
          <pc:docMk/>
          <pc:sldMk cId="0" sldId="257"/>
        </pc:sldMkLst>
        <pc:spChg chg="del mod">
          <ac:chgData name="Monk, Anne A" userId="bcb50a79-abd5-46a5-9ac3-dc13c8ffaac9" providerId="ADAL" clId="{243CFCD1-8530-4877-934A-D574B952D9EA}" dt="2025-09-19T18:33:22.021" v="9" actId="478"/>
          <ac:spMkLst>
            <pc:docMk/>
            <pc:sldMk cId="0" sldId="257"/>
            <ac:spMk id="107" creationId="{00000000-0000-0000-0000-000000000000}"/>
          </ac:spMkLst>
        </pc:spChg>
        <pc:spChg chg="mod">
          <ac:chgData name="Monk, Anne A" userId="bcb50a79-abd5-46a5-9ac3-dc13c8ffaac9" providerId="ADAL" clId="{243CFCD1-8530-4877-934A-D574B952D9EA}" dt="2025-09-19T18:34:39.068" v="99" actId="20577"/>
          <ac:spMkLst>
            <pc:docMk/>
            <pc:sldMk cId="0" sldId="257"/>
            <ac:spMk id="108" creationId="{00000000-0000-0000-0000-000000000000}"/>
          </ac:spMkLst>
        </pc:spChg>
        <pc:spChg chg="mod">
          <ac:chgData name="Monk, Anne A" userId="bcb50a79-abd5-46a5-9ac3-dc13c8ffaac9" providerId="ADAL" clId="{243CFCD1-8530-4877-934A-D574B952D9EA}" dt="2025-09-19T18:32:51.801" v="0" actId="207"/>
          <ac:spMkLst>
            <pc:docMk/>
            <pc:sldMk cId="0" sldId="257"/>
            <ac:spMk id="109" creationId="{00000000-0000-0000-0000-000000000000}"/>
          </ac:spMkLst>
        </pc:spChg>
        <pc:spChg chg="mod">
          <ac:chgData name="Monk, Anne A" userId="bcb50a79-abd5-46a5-9ac3-dc13c8ffaac9" providerId="ADAL" clId="{243CFCD1-8530-4877-934A-D574B952D9EA}" dt="2025-09-19T18:32:55.143" v="1" actId="20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nk, Anne A" userId="bcb50a79-abd5-46a5-9ac3-dc13c8ffaac9" providerId="ADAL" clId="{243CFCD1-8530-4877-934A-D574B952D9EA}" dt="2025-09-19T18:32:57.295" v="2" actId="207"/>
          <ac:spMkLst>
            <pc:docMk/>
            <pc:sldMk cId="0" sldId="257"/>
            <ac:spMk id="111" creationId="{00000000-0000-0000-0000-000000000000}"/>
          </ac:spMkLst>
        </pc:spChg>
        <pc:spChg chg="mod">
          <ac:chgData name="Monk, Anne A" userId="bcb50a79-abd5-46a5-9ac3-dc13c8ffaac9" providerId="ADAL" clId="{243CFCD1-8530-4877-934A-D574B952D9EA}" dt="2025-09-19T18:33:00.014" v="3" actId="207"/>
          <ac:spMkLst>
            <pc:docMk/>
            <pc:sldMk cId="0" sldId="257"/>
            <ac:spMk id="112" creationId="{00000000-0000-0000-0000-000000000000}"/>
          </ac:spMkLst>
        </pc:spChg>
        <pc:spChg chg="mod">
          <ac:chgData name="Monk, Anne A" userId="bcb50a79-abd5-46a5-9ac3-dc13c8ffaac9" providerId="ADAL" clId="{243CFCD1-8530-4877-934A-D574B952D9EA}" dt="2025-09-19T18:33:02.511" v="4" actId="207"/>
          <ac:spMkLst>
            <pc:docMk/>
            <pc:sldMk cId="0" sldId="257"/>
            <ac:spMk id="113" creationId="{00000000-0000-0000-0000-000000000000}"/>
          </ac:spMkLst>
        </pc:spChg>
        <pc:spChg chg="mod">
          <ac:chgData name="Monk, Anne A" userId="bcb50a79-abd5-46a5-9ac3-dc13c8ffaac9" providerId="ADAL" clId="{243CFCD1-8530-4877-934A-D574B952D9EA}" dt="2025-09-19T18:33:04.915" v="5" actId="207"/>
          <ac:spMkLst>
            <pc:docMk/>
            <pc:sldMk cId="0" sldId="257"/>
            <ac:spMk id="11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1f28db3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e1f28db3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6ec9b267d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b6ec9b267d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363425" y="1991825"/>
            <a:ext cx="53346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2">
            <a:alphaModFix/>
          </a:blip>
          <a:srcRect l="14524" r="-515"/>
          <a:stretch/>
        </p:blipFill>
        <p:spPr>
          <a:xfrm>
            <a:off x="0" y="645375"/>
            <a:ext cx="3087949" cy="385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ctrTitle"/>
          </p:nvPr>
        </p:nvSpPr>
        <p:spPr>
          <a:xfrm>
            <a:off x="3363425" y="1529498"/>
            <a:ext cx="5334600" cy="1227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ubTitle" idx="1"/>
          </p:nvPr>
        </p:nvSpPr>
        <p:spPr>
          <a:xfrm>
            <a:off x="3363425" y="2805597"/>
            <a:ext cx="5334600" cy="30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pic>
        <p:nvPicPr>
          <p:cNvPr id="60" name="Google Shape;60;p15"/>
          <p:cNvPicPr preferRelativeResize="0"/>
          <p:nvPr/>
        </p:nvPicPr>
        <p:blipFill rotWithShape="1">
          <a:blip r:embed="rId2">
            <a:alphaModFix/>
          </a:blip>
          <a:srcRect l="5944"/>
          <a:stretch/>
        </p:blipFill>
        <p:spPr>
          <a:xfrm>
            <a:off x="0" y="758976"/>
            <a:ext cx="3263074" cy="362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9175" y="884675"/>
            <a:ext cx="4197548" cy="42587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4536625" y="1314775"/>
            <a:ext cx="3857100" cy="27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sz="2600" i="1">
                <a:solidFill>
                  <a:schemeClr val="accent4"/>
                </a:solidFill>
              </a:defRPr>
            </a:lvl1pPr>
            <a:lvl2pPr marL="914400" lvl="1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sz="2600" i="1">
                <a:solidFill>
                  <a:schemeClr val="accent4"/>
                </a:solidFill>
              </a:defRPr>
            </a:lvl2pPr>
            <a:lvl3pPr marL="1371600" lvl="2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■"/>
              <a:defRPr sz="2600" i="1">
                <a:solidFill>
                  <a:schemeClr val="accent4"/>
                </a:solidFill>
              </a:defRPr>
            </a:lvl3pPr>
            <a:lvl4pPr marL="1828800" lvl="3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sz="2600" i="1">
                <a:solidFill>
                  <a:schemeClr val="accent4"/>
                </a:solidFill>
              </a:defRPr>
            </a:lvl4pPr>
            <a:lvl5pPr marL="2286000" lvl="4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sz="2600" i="1">
                <a:solidFill>
                  <a:schemeClr val="accent4"/>
                </a:solidFill>
              </a:defRPr>
            </a:lvl5pPr>
            <a:lvl6pPr marL="2743200" lvl="5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■"/>
              <a:defRPr sz="2600" i="1">
                <a:solidFill>
                  <a:schemeClr val="accent4"/>
                </a:solidFill>
              </a:defRPr>
            </a:lvl6pPr>
            <a:lvl7pPr marL="3200400" lvl="6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sz="2600" i="1">
                <a:solidFill>
                  <a:schemeClr val="accent4"/>
                </a:solidFill>
              </a:defRPr>
            </a:lvl7pPr>
            <a:lvl8pPr marL="3657600" lvl="7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sz="2600" i="1">
                <a:solidFill>
                  <a:schemeClr val="accent4"/>
                </a:solidFill>
              </a:defRPr>
            </a:lvl8pPr>
            <a:lvl9pPr marL="4114800" lvl="8" indent="-393700" rtl="0"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2600"/>
              <a:buChar char="■"/>
              <a:defRPr sz="2600" i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/>
          <p:nvPr/>
        </p:nvSpPr>
        <p:spPr>
          <a:xfrm>
            <a:off x="3381070" y="1002876"/>
            <a:ext cx="1502400" cy="501900"/>
          </a:xfrm>
          <a:prstGeom prst="rect">
            <a:avLst/>
          </a:prstGeom>
          <a:noFill/>
          <a:ln>
            <a:noFill/>
          </a:ln>
          <a:effectLst>
            <a:outerShdw blurRad="85725" dist="9525" dir="5400000" algn="bl" rotWithShape="0">
              <a:srgbClr val="1F006E">
                <a:alpha val="4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“</a:t>
            </a:r>
            <a:endParaRPr sz="72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3363425" y="1345638"/>
            <a:ext cx="5334600" cy="69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3363425" y="2236050"/>
            <a:ext cx="5334600" cy="18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 l="4607"/>
          <a:stretch/>
        </p:blipFill>
        <p:spPr>
          <a:xfrm>
            <a:off x="0" y="781850"/>
            <a:ext cx="3152199" cy="357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3363425" y="1345638"/>
            <a:ext cx="5334600" cy="69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3363425" y="2236050"/>
            <a:ext cx="2492400" cy="18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6205504" y="2236050"/>
            <a:ext cx="2492400" cy="18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6" name="Google Shape;7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3075" y="702987"/>
            <a:ext cx="2849300" cy="3737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3363425" y="1345638"/>
            <a:ext cx="5334600" cy="69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3363425" y="2236050"/>
            <a:ext cx="1662000" cy="18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2"/>
          </p:nvPr>
        </p:nvSpPr>
        <p:spPr>
          <a:xfrm>
            <a:off x="5199751" y="2236050"/>
            <a:ext cx="1662000" cy="18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body" idx="3"/>
          </p:nvPr>
        </p:nvSpPr>
        <p:spPr>
          <a:xfrm>
            <a:off x="7036076" y="2236050"/>
            <a:ext cx="1662000" cy="18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3" name="Google Shape;8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7750" y="1345650"/>
            <a:ext cx="1858535" cy="379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>
            <a:spLocks noGrp="1"/>
          </p:cNvSpPr>
          <p:nvPr>
            <p:ph type="title"/>
          </p:nvPr>
        </p:nvSpPr>
        <p:spPr>
          <a:xfrm>
            <a:off x="799750" y="375100"/>
            <a:ext cx="7898100" cy="56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7" name="Google Shape;87;p20"/>
          <p:cNvPicPr preferRelativeResize="0"/>
          <p:nvPr/>
        </p:nvPicPr>
        <p:blipFill rotWithShape="1">
          <a:blip r:embed="rId2">
            <a:alphaModFix/>
          </a:blip>
          <a:srcRect l="9828"/>
          <a:stretch/>
        </p:blipFill>
        <p:spPr>
          <a:xfrm>
            <a:off x="0" y="375175"/>
            <a:ext cx="656125" cy="56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2778" y="3409225"/>
            <a:ext cx="1831348" cy="153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>
            <a:spLocks noGrp="1"/>
          </p:cNvSpPr>
          <p:nvPr>
            <p:ph type="body" idx="1"/>
          </p:nvPr>
        </p:nvSpPr>
        <p:spPr>
          <a:xfrm>
            <a:off x="3363425" y="4406300"/>
            <a:ext cx="53346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389193" y="731302"/>
            <a:ext cx="2454275" cy="4412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363425" y="1345638"/>
            <a:ext cx="5334600" cy="692700"/>
          </a:xfrm>
          <a:prstGeom prst="rect">
            <a:avLst/>
          </a:prstGeom>
          <a:noFill/>
          <a:ln>
            <a:noFill/>
          </a:ln>
          <a:effectLst>
            <a:outerShdw blurRad="85725" dist="19050" dir="5400000" algn="bl" rotWithShape="0">
              <a:srgbClr val="1F006E">
                <a:alpha val="4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363425" y="2236050"/>
            <a:ext cx="5334600" cy="18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429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ctrTitle" idx="4294967295"/>
          </p:nvPr>
        </p:nvSpPr>
        <p:spPr>
          <a:xfrm>
            <a:off x="977075" y="197125"/>
            <a:ext cx="7184400" cy="72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accent5"/>
                </a:solidFill>
              </a:rPr>
              <a:t>Brainstorm</a:t>
            </a:r>
            <a:endParaRPr sz="5200">
              <a:solidFill>
                <a:schemeClr val="accent5"/>
              </a:solidFill>
            </a:endParaRPr>
          </a:p>
        </p:txBody>
      </p:sp>
      <p:sp>
        <p:nvSpPr>
          <p:cNvPr id="101" name="Google Shape;101;p23"/>
          <p:cNvSpPr txBox="1"/>
          <p:nvPr/>
        </p:nvSpPr>
        <p:spPr>
          <a:xfrm>
            <a:off x="562275" y="1098125"/>
            <a:ext cx="7964100" cy="3477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What parts of the boiler room experience do we want to include in our diary entry? </a:t>
            </a:r>
            <a:endParaRPr sz="1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</a:pPr>
            <a:endParaRPr sz="1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>
            <a:spLocks noGrp="1"/>
          </p:cNvSpPr>
          <p:nvPr>
            <p:ph type="ctrTitle" idx="4294967295"/>
          </p:nvPr>
        </p:nvSpPr>
        <p:spPr>
          <a:xfrm>
            <a:off x="977075" y="197125"/>
            <a:ext cx="7184400" cy="72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accent5"/>
                </a:solidFill>
              </a:rPr>
              <a:t>Shared Writing</a:t>
            </a:r>
            <a:endParaRPr sz="5200">
              <a:solidFill>
                <a:schemeClr val="accent5"/>
              </a:solidFill>
            </a:endParaRPr>
          </a:p>
        </p:txBody>
      </p:sp>
      <p:sp>
        <p:nvSpPr>
          <p:cNvPr id="108" name="Google Shape;108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62275" y="1098125"/>
            <a:ext cx="7964100" cy="3477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Journal </a:t>
            </a:r>
            <a:r>
              <a:rPr lang="en-US" sz="1800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Entry: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Date: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Dear Journal,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Today, I…</a:t>
            </a:r>
            <a:endParaRPr sz="1800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80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9" name="Google Shape;109;p24"/>
          <p:cNvSpPr txBox="1"/>
          <p:nvPr/>
        </p:nvSpPr>
        <p:spPr>
          <a:xfrm>
            <a:off x="-2135750" y="1259525"/>
            <a:ext cx="1966200" cy="4002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Think about the date!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0" name="Google Shape;110;p24"/>
          <p:cNvSpPr txBox="1"/>
          <p:nvPr/>
        </p:nvSpPr>
        <p:spPr>
          <a:xfrm>
            <a:off x="-1613150" y="1810125"/>
            <a:ext cx="1443600" cy="4002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Show, not tell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1" name="Google Shape;111;p24"/>
          <p:cNvSpPr txBox="1"/>
          <p:nvPr/>
        </p:nvSpPr>
        <p:spPr>
          <a:xfrm>
            <a:off x="-2106650" y="2360725"/>
            <a:ext cx="1908000" cy="4002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Sensory language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2" name="Google Shape;112;p24"/>
          <p:cNvSpPr txBox="1"/>
          <p:nvPr/>
        </p:nvSpPr>
        <p:spPr>
          <a:xfrm>
            <a:off x="-1521950" y="2911325"/>
            <a:ext cx="1352400" cy="4002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Dialogue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3" name="Google Shape;113;p24"/>
          <p:cNvSpPr txBox="1"/>
          <p:nvPr/>
        </p:nvSpPr>
        <p:spPr>
          <a:xfrm>
            <a:off x="-2059550" y="3461925"/>
            <a:ext cx="1908000" cy="4002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Figurative Language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4" name="Google Shape;114;p24"/>
          <p:cNvSpPr txBox="1"/>
          <p:nvPr/>
        </p:nvSpPr>
        <p:spPr>
          <a:xfrm>
            <a:off x="-2059550" y="4012525"/>
            <a:ext cx="1908000" cy="4002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Historical Fact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ndys template">
  <a:themeElements>
    <a:clrScheme name="Custom 347">
      <a:dk1>
        <a:srgbClr val="353149"/>
      </a:dk1>
      <a:lt1>
        <a:srgbClr val="FFFFFF"/>
      </a:lt1>
      <a:dk2>
        <a:srgbClr val="9B8D99"/>
      </a:dk2>
      <a:lt2>
        <a:srgbClr val="E6E5EF"/>
      </a:lt2>
      <a:accent1>
        <a:srgbClr val="FC8172"/>
      </a:accent1>
      <a:accent2>
        <a:srgbClr val="DF4584"/>
      </a:accent2>
      <a:accent3>
        <a:srgbClr val="8579E1"/>
      </a:accent3>
      <a:accent4>
        <a:srgbClr val="432581"/>
      </a:accent4>
      <a:accent5>
        <a:srgbClr val="E5C771"/>
      </a:accent5>
      <a:accent6>
        <a:srgbClr val="DB951D"/>
      </a:accent6>
      <a:hlink>
        <a:srgbClr val="43258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On-screen Show (16:9)</PresentationFormat>
  <Paragraphs>21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Nunito</vt:lpstr>
      <vt:lpstr>Fredoka One</vt:lpstr>
      <vt:lpstr>Arial</vt:lpstr>
      <vt:lpstr>Simple Light</vt:lpstr>
      <vt:lpstr>Sandys template</vt:lpstr>
      <vt:lpstr>Brainstorm</vt:lpstr>
      <vt:lpstr>Shared Writing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Monk, Anne A</cp:lastModifiedBy>
  <cp:revision>1</cp:revision>
  <dcterms:modified xsi:type="dcterms:W3CDTF">2025-09-19T18:34:40Z</dcterms:modified>
</cp:coreProperties>
</file>